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72"/>
  </p:notesMasterIdLst>
  <p:handoutMasterIdLst>
    <p:handoutMasterId r:id="rId273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421" r:id="rId182"/>
    <p:sldId id="422" r:id="rId183"/>
    <p:sldId id="423" r:id="rId184"/>
    <p:sldId id="424" r:id="rId185"/>
    <p:sldId id="471" r:id="rId186"/>
    <p:sldId id="432" r:id="rId187"/>
    <p:sldId id="263" r:id="rId188"/>
    <p:sldId id="264" r:id="rId189"/>
    <p:sldId id="267" r:id="rId190"/>
    <p:sldId id="297" r:id="rId191"/>
    <p:sldId id="390" r:id="rId192"/>
    <p:sldId id="387" r:id="rId193"/>
    <p:sldId id="391" r:id="rId194"/>
    <p:sldId id="392" r:id="rId195"/>
    <p:sldId id="393" r:id="rId196"/>
    <p:sldId id="272" r:id="rId197"/>
    <p:sldId id="266" r:id="rId198"/>
    <p:sldId id="341" r:id="rId199"/>
    <p:sldId id="344" r:id="rId200"/>
    <p:sldId id="345" r:id="rId201"/>
    <p:sldId id="343" r:id="rId202"/>
    <p:sldId id="347" r:id="rId203"/>
    <p:sldId id="348" r:id="rId204"/>
    <p:sldId id="349" r:id="rId205"/>
    <p:sldId id="350" r:id="rId206"/>
    <p:sldId id="310" r:id="rId207"/>
    <p:sldId id="311" r:id="rId208"/>
    <p:sldId id="312" r:id="rId209"/>
    <p:sldId id="313" r:id="rId210"/>
    <p:sldId id="268" r:id="rId211"/>
    <p:sldId id="299" r:id="rId212"/>
    <p:sldId id="399" r:id="rId213"/>
    <p:sldId id="269" r:id="rId214"/>
    <p:sldId id="273" r:id="rId215"/>
    <p:sldId id="316" r:id="rId216"/>
    <p:sldId id="315" r:id="rId217"/>
    <p:sldId id="318" r:id="rId218"/>
    <p:sldId id="317" r:id="rId219"/>
    <p:sldId id="314" r:id="rId220"/>
    <p:sldId id="276" r:id="rId221"/>
    <p:sldId id="274" r:id="rId222"/>
    <p:sldId id="275" r:id="rId223"/>
    <p:sldId id="319" r:id="rId224"/>
    <p:sldId id="277" r:id="rId225"/>
    <p:sldId id="270" r:id="rId226"/>
    <p:sldId id="265" r:id="rId227"/>
    <p:sldId id="280" r:id="rId228"/>
    <p:sldId id="279" r:id="rId229"/>
    <p:sldId id="281" r:id="rId230"/>
    <p:sldId id="283" r:id="rId231"/>
    <p:sldId id="284" r:id="rId232"/>
    <p:sldId id="285" r:id="rId233"/>
    <p:sldId id="291" r:id="rId234"/>
    <p:sldId id="292" r:id="rId235"/>
    <p:sldId id="405" r:id="rId236"/>
    <p:sldId id="286" r:id="rId237"/>
    <p:sldId id="289" r:id="rId238"/>
    <p:sldId id="290" r:id="rId239"/>
    <p:sldId id="287" r:id="rId240"/>
    <p:sldId id="288" r:id="rId241"/>
    <p:sldId id="282" r:id="rId242"/>
    <p:sldId id="351" r:id="rId243"/>
    <p:sldId id="353" r:id="rId244"/>
    <p:sldId id="354" r:id="rId245"/>
    <p:sldId id="355" r:id="rId246"/>
    <p:sldId id="356" r:id="rId247"/>
    <p:sldId id="357" r:id="rId248"/>
    <p:sldId id="362" r:id="rId249"/>
    <p:sldId id="358" r:id="rId250"/>
    <p:sldId id="359" r:id="rId251"/>
    <p:sldId id="364" r:id="rId252"/>
    <p:sldId id="360" r:id="rId253"/>
    <p:sldId id="363" r:id="rId254"/>
    <p:sldId id="365" r:id="rId255"/>
    <p:sldId id="366" r:id="rId256"/>
    <p:sldId id="406" r:id="rId257"/>
    <p:sldId id="369" r:id="rId258"/>
    <p:sldId id="368" r:id="rId259"/>
    <p:sldId id="370" r:id="rId260"/>
    <p:sldId id="373" r:id="rId261"/>
    <p:sldId id="374" r:id="rId262"/>
    <p:sldId id="375" r:id="rId263"/>
    <p:sldId id="377" r:id="rId264"/>
    <p:sldId id="376" r:id="rId265"/>
    <p:sldId id="352" r:id="rId266"/>
    <p:sldId id="382" r:id="rId267"/>
    <p:sldId id="328" r:id="rId268"/>
    <p:sldId id="409" r:id="rId269"/>
    <p:sldId id="410" r:id="rId270"/>
    <p:sldId id="411" r:id="rId271"/>
  </p:sldIdLst>
  <p:sldSz cx="12192000" cy="6858000"/>
  <p:notesSz cx="6858000" cy="9144000"/>
  <p:embeddedFontLst>
    <p:embeddedFont>
      <p:font typeface="Roboto" pitchFamily="2" charset="0"/>
      <p:regular r:id="rId274"/>
      <p:italic r:id="rId275"/>
    </p:embeddedFont>
    <p:embeddedFont>
      <p:font typeface="游ゴシック" panose="020B0400000000000000" pitchFamily="50" charset="-128"/>
      <p:regular r:id="rId276"/>
      <p:bold r:id="rId277"/>
    </p:embeddedFont>
    <p:embeddedFont>
      <p:font typeface="Segoe UI Black" panose="020B0A02040204020203" pitchFamily="34" charset="0"/>
      <p:bold r:id="rId278"/>
      <p:boldItalic r:id="rId279"/>
    </p:embeddedFont>
    <p:embeddedFont>
      <p:font typeface="Roboto Condensed" panose="02000000000000000000" pitchFamily="2" charset="0"/>
      <p:regular r:id="rId280"/>
    </p:embeddedFont>
    <p:embeddedFont>
      <p:font typeface="Segoe UI Light" panose="020B0502040204020203" pitchFamily="34" charset="0"/>
      <p:regular r:id="rId281"/>
      <p:italic r:id="rId282"/>
    </p:embeddedFont>
    <p:embeddedFont>
      <p:font typeface="Segoe UI" panose="020B0502040204020203" pitchFamily="34" charset="0"/>
      <p:regular r:id="rId283"/>
      <p:bold r:id="rId284"/>
      <p:italic r:id="rId285"/>
      <p:boldItalic r:id="rId286"/>
    </p:embeddedFont>
    <p:embeddedFont>
      <p:font typeface="Roboto Slab" pitchFamily="2" charset="0"/>
      <p:regular r:id="rId287"/>
      <p:bold r:id="rId288"/>
    </p:embeddedFont>
    <p:embeddedFont>
      <p:font typeface="Calibri" panose="020F0502020204030204" pitchFamily="34" charset="0"/>
      <p:regular r:id="rId289"/>
      <p:bold r:id="rId290"/>
      <p:italic r:id="rId291"/>
      <p:boldItalic r:id="rId292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font" Target="fonts/font16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6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font" Target="fonts/font17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7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font" Target="fonts/font18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font" Target="fonts/font8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slide" Target="slides/slide266.xml"/><Relationship Id="rId276" Type="http://schemas.openxmlformats.org/officeDocument/2006/relationships/font" Target="fonts/font3.fntdata"/><Relationship Id="rId292" Type="http://schemas.openxmlformats.org/officeDocument/2006/relationships/font" Target="fonts/font19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14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font" Target="fonts/font4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notesMaster" Target="notesMasters/notesMaster1.xml"/><Relationship Id="rId293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15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5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handoutMaster" Target="handoutMasters/handoutMaster1.xml"/><Relationship Id="rId294" Type="http://schemas.openxmlformats.org/officeDocument/2006/relationships/viewProps" Target="viewProp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11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1.fntdata"/><Relationship Id="rId295" Type="http://schemas.openxmlformats.org/officeDocument/2006/relationships/theme" Target="theme/theme1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12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2.fntdata"/><Relationship Id="rId296" Type="http://schemas.openxmlformats.org/officeDocument/2006/relationships/tableStyles" Target="tableStyles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13.fntdata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9355904"/>
        <c:axId val="399357440"/>
      </c:lineChart>
      <c:catAx>
        <c:axId val="399355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9357440"/>
        <c:crosses val="autoZero"/>
        <c:auto val="1"/>
        <c:lblAlgn val="ctr"/>
        <c:lblOffset val="100"/>
        <c:noMultiLvlLbl val="0"/>
      </c:catAx>
      <c:valAx>
        <c:axId val="399357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93559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400184832"/>
        <c:axId val="400186368"/>
      </c:barChart>
      <c:catAx>
        <c:axId val="40018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0186368"/>
        <c:crosses val="autoZero"/>
        <c:auto val="1"/>
        <c:lblAlgn val="ctr"/>
        <c:lblOffset val="100"/>
        <c:noMultiLvlLbl val="0"/>
      </c:catAx>
      <c:valAx>
        <c:axId val="4001863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018483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595584"/>
        <c:axId val="400601856"/>
      </c:lineChart>
      <c:catAx>
        <c:axId val="400595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0601856"/>
        <c:crosses val="autoZero"/>
        <c:auto val="1"/>
        <c:lblAlgn val="ctr"/>
        <c:lblOffset val="100"/>
        <c:noMultiLvlLbl val="0"/>
      </c:catAx>
      <c:valAx>
        <c:axId val="4006018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05955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642432"/>
        <c:axId val="400644352"/>
      </c:lineChart>
      <c:catAx>
        <c:axId val="40064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0644352"/>
        <c:crosses val="autoZero"/>
        <c:auto val="1"/>
        <c:lblAlgn val="ctr"/>
        <c:lblOffset val="100"/>
        <c:noMultiLvlLbl val="0"/>
      </c:catAx>
      <c:valAx>
        <c:axId val="4006443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06424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828288"/>
        <c:axId val="400830464"/>
      </c:lineChart>
      <c:catAx>
        <c:axId val="400828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00830464"/>
        <c:crosses val="autoZero"/>
        <c:auto val="1"/>
        <c:lblAlgn val="ctr"/>
        <c:lblOffset val="100"/>
        <c:noMultiLvlLbl val="0"/>
      </c:catAx>
      <c:valAx>
        <c:axId val="4008304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0828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9945728"/>
        <c:axId val="399947264"/>
      </c:lineChart>
      <c:catAx>
        <c:axId val="3999457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9947264"/>
        <c:crosses val="autoZero"/>
        <c:auto val="1"/>
        <c:lblAlgn val="ctr"/>
        <c:lblOffset val="1000"/>
        <c:noMultiLvlLbl val="0"/>
      </c:catAx>
      <c:valAx>
        <c:axId val="399947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99457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99201408"/>
        <c:axId val="399202944"/>
      </c:barChart>
      <c:catAx>
        <c:axId val="399201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99202944"/>
        <c:crosses val="autoZero"/>
        <c:auto val="1"/>
        <c:lblAlgn val="ctr"/>
        <c:lblOffset val="100"/>
        <c:noMultiLvlLbl val="0"/>
      </c:catAx>
      <c:valAx>
        <c:axId val="3992029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920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9159296"/>
        <c:axId val="399160832"/>
      </c:barChart>
      <c:catAx>
        <c:axId val="39915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9160832"/>
        <c:crosses val="autoZero"/>
        <c:auto val="1"/>
        <c:lblAlgn val="ctr"/>
        <c:lblOffset val="100"/>
        <c:noMultiLvlLbl val="0"/>
      </c:catAx>
      <c:valAx>
        <c:axId val="399160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91592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99284096"/>
        <c:axId val="399285632"/>
      </c:barChart>
      <c:catAx>
        <c:axId val="39928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99285632"/>
        <c:crosses val="autoZero"/>
        <c:auto val="1"/>
        <c:lblAlgn val="ctr"/>
        <c:lblOffset val="100"/>
        <c:noMultiLvlLbl val="0"/>
      </c:catAx>
      <c:valAx>
        <c:axId val="3992856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92840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388864"/>
        <c:axId val="400390784"/>
      </c:lineChart>
      <c:catAx>
        <c:axId val="40038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0390784"/>
        <c:crosses val="autoZero"/>
        <c:auto val="1"/>
        <c:lblAlgn val="ctr"/>
        <c:lblOffset val="100"/>
        <c:noMultiLvlLbl val="0"/>
      </c:catAx>
      <c:valAx>
        <c:axId val="4003907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03888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37641344"/>
        <c:axId val="137651328"/>
      </c:barChart>
      <c:catAx>
        <c:axId val="13764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37651328"/>
        <c:crosses val="autoZero"/>
        <c:auto val="1"/>
        <c:lblAlgn val="ctr"/>
        <c:lblOffset val="100"/>
        <c:noMultiLvlLbl val="0"/>
      </c:catAx>
      <c:valAx>
        <c:axId val="1376513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76413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137676288"/>
        <c:axId val="137677824"/>
      </c:barChart>
      <c:catAx>
        <c:axId val="13767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137677824"/>
        <c:crosses val="autoZero"/>
        <c:auto val="1"/>
        <c:lblAlgn val="ctr"/>
        <c:lblOffset val="100"/>
        <c:noMultiLvlLbl val="0"/>
      </c:catAx>
      <c:valAx>
        <c:axId val="137677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37676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0098048"/>
        <c:axId val="400099584"/>
      </c:lineChart>
      <c:catAx>
        <c:axId val="40009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00099584"/>
        <c:crosses val="autoZero"/>
        <c:auto val="1"/>
        <c:lblAlgn val="ctr"/>
        <c:lblOffset val="100"/>
        <c:noMultiLvlLbl val="0"/>
      </c:catAx>
      <c:valAx>
        <c:axId val="4000995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000980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17.06.2021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2.png"/><Relationship Id="rId7" Type="http://schemas.openxmlformats.org/officeDocument/2006/relationships/image" Target="../media/image45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56.png"/><Relationship Id="rId5" Type="http://schemas.openxmlformats.org/officeDocument/2006/relationships/image" Target="../media/image453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55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69.png"/><Relationship Id="rId18" Type="http://schemas.openxmlformats.org/officeDocument/2006/relationships/image" Target="../media/image7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12" Type="http://schemas.openxmlformats.org/officeDocument/2006/relationships/image" Target="../media/image65.svg"/><Relationship Id="rId17" Type="http://schemas.openxmlformats.org/officeDocument/2006/relationships/image" Target="../media/image47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68.png"/><Relationship Id="rId5" Type="http://schemas.openxmlformats.org/officeDocument/2006/relationships/image" Target="../media/image465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Relationship Id="rId14" Type="http://schemas.openxmlformats.org/officeDocument/2006/relationships/image" Target="../media/image67.sv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77.png"/><Relationship Id="rId7" Type="http://schemas.openxmlformats.org/officeDocument/2006/relationships/image" Target="../media/image4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78.png"/><Relationship Id="rId4" Type="http://schemas.openxmlformats.org/officeDocument/2006/relationships/image" Target="../media/image74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2.png"/><Relationship Id="rId7" Type="http://schemas.openxmlformats.org/officeDocument/2006/relationships/image" Target="../media/image47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7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76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84.png"/><Relationship Id="rId7" Type="http://schemas.openxmlformats.org/officeDocument/2006/relationships/image" Target="../media/image4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68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86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66.png"/><Relationship Id="rId5" Type="http://schemas.openxmlformats.org/officeDocument/2006/relationships/image" Target="../media/image59.svg"/><Relationship Id="rId10" Type="http://schemas.openxmlformats.org/officeDocument/2006/relationships/image" Target="../media/image487.png"/><Relationship Id="rId4" Type="http://schemas.openxmlformats.org/officeDocument/2006/relationships/image" Target="../media/image465.png"/><Relationship Id="rId9" Type="http://schemas.openxmlformats.org/officeDocument/2006/relationships/image" Target="../media/image63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8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89.png"/><Relationship Id="rId4" Type="http://schemas.openxmlformats.org/officeDocument/2006/relationships/image" Target="../media/image93.svg"/><Relationship Id="rId9" Type="http://schemas.openxmlformats.org/officeDocument/2006/relationships/image" Target="../media/image4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65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9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95.png"/><Relationship Id="rId4" Type="http://schemas.openxmlformats.org/officeDocument/2006/relationships/image" Target="../media/image492.png"/><Relationship Id="rId9" Type="http://schemas.openxmlformats.org/officeDocument/2006/relationships/image" Target="../media/image105.sv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0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9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99.png"/><Relationship Id="rId4" Type="http://schemas.openxmlformats.org/officeDocument/2006/relationships/image" Target="../media/image495.png"/><Relationship Id="rId9" Type="http://schemas.openxmlformats.org/officeDocument/2006/relationships/image" Target="../media/image113.sv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92.png"/><Relationship Id="rId7" Type="http://schemas.openxmlformats.org/officeDocument/2006/relationships/image" Target="../media/image50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03.png"/><Relationship Id="rId5" Type="http://schemas.openxmlformats.org/officeDocument/2006/relationships/image" Target="../media/image49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02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05.png"/><Relationship Id="rId5" Type="http://schemas.openxmlformats.org/officeDocument/2006/relationships/image" Target="../media/image125.svg"/><Relationship Id="rId4" Type="http://schemas.openxmlformats.org/officeDocument/2006/relationships/image" Target="../media/image504.png"/><Relationship Id="rId9" Type="http://schemas.openxmlformats.org/officeDocument/2006/relationships/image" Target="../media/image129.sv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10.png"/><Relationship Id="rId5" Type="http://schemas.openxmlformats.org/officeDocument/2006/relationships/image" Target="../media/image135.svg"/><Relationship Id="rId4" Type="http://schemas.openxmlformats.org/officeDocument/2006/relationships/image" Target="../media/image509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13.png"/><Relationship Id="rId5" Type="http://schemas.openxmlformats.org/officeDocument/2006/relationships/image" Target="../media/image141.svg"/><Relationship Id="rId4" Type="http://schemas.openxmlformats.org/officeDocument/2006/relationships/image" Target="../media/image512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14.png"/><Relationship Id="rId7" Type="http://schemas.openxmlformats.org/officeDocument/2006/relationships/image" Target="../media/image51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18.png"/><Relationship Id="rId5" Type="http://schemas.openxmlformats.org/officeDocument/2006/relationships/image" Target="../media/image51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17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19.png"/><Relationship Id="rId7" Type="http://schemas.openxmlformats.org/officeDocument/2006/relationships/image" Target="../media/image5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155.sv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22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2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2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29.png"/><Relationship Id="rId5" Type="http://schemas.openxmlformats.org/officeDocument/2006/relationships/image" Target="../media/image173.svg"/><Relationship Id="rId4" Type="http://schemas.openxmlformats.org/officeDocument/2006/relationships/image" Target="../media/image528.png"/><Relationship Id="rId9" Type="http://schemas.openxmlformats.org/officeDocument/2006/relationships/image" Target="../media/image17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3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37.png"/><Relationship Id="rId5" Type="http://schemas.openxmlformats.org/officeDocument/2006/relationships/image" Target="../media/image203.svg"/><Relationship Id="rId4" Type="http://schemas.openxmlformats.org/officeDocument/2006/relationships/image" Target="../media/image536.png"/><Relationship Id="rId9" Type="http://schemas.openxmlformats.org/officeDocument/2006/relationships/image" Target="../media/image207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44.png"/><Relationship Id="rId3" Type="http://schemas.openxmlformats.org/officeDocument/2006/relationships/image" Target="../media/image539.png"/><Relationship Id="rId7" Type="http://schemas.openxmlformats.org/officeDocument/2006/relationships/image" Target="../media/image541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43.png"/><Relationship Id="rId5" Type="http://schemas.openxmlformats.org/officeDocument/2006/relationships/image" Target="../media/image540.png"/><Relationship Id="rId15" Type="http://schemas.openxmlformats.org/officeDocument/2006/relationships/image" Target="../media/image545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42.png"/><Relationship Id="rId14" Type="http://schemas.openxmlformats.org/officeDocument/2006/relationships/image" Target="../media/image219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46.png"/><Relationship Id="rId5" Type="http://schemas.openxmlformats.org/officeDocument/2006/relationships/image" Target="../media/image211.svg"/><Relationship Id="rId4" Type="http://schemas.openxmlformats.org/officeDocument/2006/relationships/image" Target="../media/image540.png"/><Relationship Id="rId9" Type="http://schemas.openxmlformats.org/officeDocument/2006/relationships/image" Target="../media/image225.sv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5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49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51.png"/><Relationship Id="rId4" Type="http://schemas.openxmlformats.org/officeDocument/2006/relationships/image" Target="../media/image548.png"/><Relationship Id="rId9" Type="http://schemas.openxmlformats.org/officeDocument/2006/relationships/image" Target="../media/image231.sv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54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55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56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84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59.png"/><Relationship Id="rId4" Type="http://schemas.openxmlformats.org/officeDocument/2006/relationships/image" Target="../media/image247.sv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61.png"/><Relationship Id="rId5" Type="http://schemas.openxmlformats.org/officeDocument/2006/relationships/image" Target="../media/image251.svg"/><Relationship Id="rId4" Type="http://schemas.openxmlformats.org/officeDocument/2006/relationships/image" Target="../media/image5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63.png"/><Relationship Id="rId7" Type="http://schemas.openxmlformats.org/officeDocument/2006/relationships/image" Target="../media/image565.png"/><Relationship Id="rId2" Type="http://schemas.openxmlformats.org/officeDocument/2006/relationships/image" Target="../media/image562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64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6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68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69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70.sv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72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85.png"/><Relationship Id="rId5" Type="http://schemas.openxmlformats.org/officeDocument/2006/relationships/image" Target="../media/image65.svg"/><Relationship Id="rId4" Type="http://schemas.openxmlformats.org/officeDocument/2006/relationships/image" Target="../media/image468.png"/><Relationship Id="rId9" Type="http://schemas.openxmlformats.org/officeDocument/2006/relationships/image" Target="../media/image91.sv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75.png"/><Relationship Id="rId3" Type="http://schemas.openxmlformats.org/officeDocument/2006/relationships/image" Target="../media/image34.png"/><Relationship Id="rId7" Type="http://schemas.openxmlformats.org/officeDocument/2006/relationships/image" Target="../media/image47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30.png"/><Relationship Id="rId5" Type="http://schemas.openxmlformats.org/officeDocument/2006/relationships/image" Target="../media/image521.png"/><Relationship Id="rId15" Type="http://schemas.openxmlformats.org/officeDocument/2006/relationships/image" Target="../media/image576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74.png"/><Relationship Id="rId14" Type="http://schemas.openxmlformats.org/officeDocument/2006/relationships/image" Target="../media/image28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77.png"/><Relationship Id="rId7" Type="http://schemas.openxmlformats.org/officeDocument/2006/relationships/image" Target="../media/image578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80.png"/><Relationship Id="rId5" Type="http://schemas.openxmlformats.org/officeDocument/2006/relationships/image" Target="../media/image549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79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83.png"/><Relationship Id="rId7" Type="http://schemas.openxmlformats.org/officeDocument/2006/relationships/image" Target="../media/image5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84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86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87.png"/><Relationship Id="rId7" Type="http://schemas.openxmlformats.org/officeDocument/2006/relationships/image" Target="../media/image58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00.png"/><Relationship Id="rId5" Type="http://schemas.openxmlformats.org/officeDocument/2006/relationships/image" Target="../media/image499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89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90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310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93.png"/><Relationship Id="rId3" Type="http://schemas.openxmlformats.org/officeDocument/2006/relationships/image" Target="../media/image592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86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76.png"/><Relationship Id="rId14" Type="http://schemas.openxmlformats.org/officeDocument/2006/relationships/image" Target="../media/image320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99.png"/><Relationship Id="rId3" Type="http://schemas.openxmlformats.org/officeDocument/2006/relationships/image" Target="../media/image594.png"/><Relationship Id="rId7" Type="http://schemas.openxmlformats.org/officeDocument/2006/relationships/image" Target="../media/image596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98.png"/><Relationship Id="rId5" Type="http://schemas.openxmlformats.org/officeDocument/2006/relationships/image" Target="../media/image595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97.png"/><Relationship Id="rId14" Type="http://schemas.openxmlformats.org/officeDocument/2006/relationships/image" Target="../media/image332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00.png"/><Relationship Id="rId7" Type="http://schemas.openxmlformats.org/officeDocument/2006/relationships/image" Target="../media/image60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82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8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05.png"/><Relationship Id="rId18" Type="http://schemas.openxmlformats.org/officeDocument/2006/relationships/image" Target="../media/image347.svg"/><Relationship Id="rId3" Type="http://schemas.openxmlformats.org/officeDocument/2006/relationships/image" Target="../media/image567.png"/><Relationship Id="rId7" Type="http://schemas.openxmlformats.org/officeDocument/2006/relationships/image" Target="../media/image603.png"/><Relationship Id="rId12" Type="http://schemas.openxmlformats.org/officeDocument/2006/relationships/image" Target="../media/image245.svg"/><Relationship Id="rId17" Type="http://schemas.openxmlformats.org/officeDocument/2006/relationships/image" Target="../media/image607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57.png"/><Relationship Id="rId5" Type="http://schemas.openxmlformats.org/officeDocument/2006/relationships/image" Target="../media/image602.png"/><Relationship Id="rId15" Type="http://schemas.openxmlformats.org/officeDocument/2006/relationships/image" Target="../media/image606.png"/><Relationship Id="rId10" Type="http://schemas.openxmlformats.org/officeDocument/2006/relationships/image" Target="../media/image341.svg"/><Relationship Id="rId19" Type="http://schemas.openxmlformats.org/officeDocument/2006/relationships/image" Target="../media/image608.png"/><Relationship Id="rId4" Type="http://schemas.openxmlformats.org/officeDocument/2006/relationships/image" Target="../media/image264.svg"/><Relationship Id="rId9" Type="http://schemas.openxmlformats.org/officeDocument/2006/relationships/image" Target="../media/image604.png"/><Relationship Id="rId14" Type="http://schemas.openxmlformats.org/officeDocument/2006/relationships/image" Target="../media/image343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8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65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6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10.png"/><Relationship Id="rId4" Type="http://schemas.openxmlformats.org/officeDocument/2006/relationships/image" Target="../media/image351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11.png"/><Relationship Id="rId7" Type="http://schemas.openxmlformats.org/officeDocument/2006/relationships/image" Target="../media/image6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12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14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15.pn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16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18.pn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19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83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20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83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23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22.png"/><Relationship Id="rId5" Type="http://schemas.openxmlformats.org/officeDocument/2006/relationships/image" Target="../media/image47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21.png"/><Relationship Id="rId14" Type="http://schemas.openxmlformats.org/officeDocument/2006/relationships/image" Target="../media/image387.sv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6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91.png"/><Relationship Id="rId7" Type="http://schemas.openxmlformats.org/officeDocument/2006/relationships/image" Target="../media/image625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27.png"/><Relationship Id="rId5" Type="http://schemas.openxmlformats.org/officeDocument/2006/relationships/image" Target="../media/image47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26.png"/><Relationship Id="rId14" Type="http://schemas.openxmlformats.org/officeDocument/2006/relationships/image" Target="../media/image69.sv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3.xml"/></Relationships>
</file>

<file path=ppt/slides/_rels/slide2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</a:t>
            </a:r>
            <a:r>
              <a:rPr lang="en-US" altLang="ja-JP" sz="13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certain interval.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16689</Words>
  <Application>Microsoft Office PowerPoint</Application>
  <PresentationFormat>ユーザー設定</PresentationFormat>
  <Paragraphs>4249</Paragraphs>
  <Slides>266</Slides>
  <Notes>51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266</vt:i4>
      </vt:variant>
    </vt:vector>
  </HeadingPairs>
  <TitlesOfParts>
    <vt:vector size="289" baseType="lpstr">
      <vt:lpstr>Arial</vt:lpstr>
      <vt:lpstr>ＭＳ Ｐゴシック</vt:lpstr>
      <vt:lpstr>Titillium Bd</vt:lpstr>
      <vt:lpstr>Roboto</vt:lpstr>
      <vt:lpstr>游ゴシック</vt:lpstr>
      <vt:lpstr>Wingdings</vt:lpstr>
      <vt:lpstr>Titillium Lt</vt:lpstr>
      <vt:lpstr>Segoe UI Black</vt:lpstr>
      <vt:lpstr>Times New Roman</vt:lpstr>
      <vt:lpstr>Roboto Condensed</vt:lpstr>
      <vt:lpstr>Segoe UI Light</vt:lpstr>
      <vt:lpstr>Ubuntu</vt:lpstr>
      <vt:lpstr>Segoe UI</vt:lpstr>
      <vt:lpstr>Roboto Black</vt:lpstr>
      <vt:lpstr>Roboto Slab</vt:lpstr>
      <vt:lpstr>Titillium</vt:lpstr>
      <vt:lpstr>Open Sans Light</vt:lpstr>
      <vt:lpstr>Calibri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2021-06-17T13:31:01Z</dcterms:modified>
</cp:coreProperties>
</file>